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7" r:id="rId2"/>
    <p:sldId id="256" r:id="rId3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1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07C66-2CBE-4E13-A95D-FC59623F0778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DC52D-559A-4DE6-A6B8-1711BA1C9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655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57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70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6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8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1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98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62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1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15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33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46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2A7F-C331-4316-9E5E-35678B8B9F1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3E96B-2629-47FA-BD18-507013016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4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F3E1409-23B8-B41C-DE1C-5CE609E6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45227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A305C8D-8585-A476-3BEE-8516BFC1C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176" y="8293816"/>
            <a:ext cx="1520952" cy="142658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9133F2F-5AF5-AD37-4C86-F0B718CEC565}"/>
              </a:ext>
            </a:extLst>
          </p:cNvPr>
          <p:cNvSpPr txBox="1"/>
          <p:nvPr/>
        </p:nvSpPr>
        <p:spPr>
          <a:xfrm>
            <a:off x="73908" y="3272398"/>
            <a:ext cx="6784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大阪マラソン２０２４</a:t>
            </a:r>
            <a:endParaRPr kumimoji="1" lang="en-US" altLang="ja-JP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kumimoji="1" lang="ja-JP" alt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チャリティランナーとして</a:t>
            </a:r>
            <a:endParaRPr kumimoji="1" lang="en-US" altLang="ja-JP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kumimoji="1" lang="ja-JP" alt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走ります！</a:t>
            </a:r>
            <a:endParaRPr kumimoji="1" lang="en-US" altLang="ja-JP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kumimoji="1" lang="ja-JP" alt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ご協力お願いします！！</a:t>
            </a:r>
            <a:endParaRPr kumimoji="1" lang="en-US" altLang="ja-JP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06D74AF-3844-6C8C-2AC6-38446FECD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F191F"/>
              </a:clrFrom>
              <a:clrTo>
                <a:srgbClr val="0F19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3" b="29506"/>
          <a:stretch/>
        </p:blipFill>
        <p:spPr>
          <a:xfrm>
            <a:off x="-80263" y="6814879"/>
            <a:ext cx="7092434" cy="157020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6953EBF-21E8-270E-A050-E0395DA84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F191F"/>
              </a:clrFrom>
              <a:clrTo>
                <a:srgbClr val="0F19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78002" r="29831" b="13607"/>
          <a:stretch/>
        </p:blipFill>
        <p:spPr>
          <a:xfrm>
            <a:off x="239399" y="8546541"/>
            <a:ext cx="4623816" cy="82647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11FAEB2-6B8B-3276-E2B4-58EE55F41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22621" r="59822" b="58199"/>
          <a:stretch/>
        </p:blipFill>
        <p:spPr>
          <a:xfrm>
            <a:off x="5263139" y="5702732"/>
            <a:ext cx="1520953" cy="1426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F1BC552-2319-4DDD-7F45-2849D92FC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78" t="10363" r="20071" b="67329"/>
          <a:stretch/>
        </p:blipFill>
        <p:spPr>
          <a:xfrm>
            <a:off x="3974592" y="5702731"/>
            <a:ext cx="1400662" cy="1426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30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accent4">
                <a:lumMod val="45000"/>
                <a:lumOff val="55000"/>
              </a:schemeClr>
            </a:gs>
            <a:gs pos="88000">
              <a:schemeClr val="accent4">
                <a:lumMod val="45000"/>
                <a:lumOff val="55000"/>
                <a:alpha val="2000"/>
              </a:schemeClr>
            </a:gs>
            <a:gs pos="6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2289C91-EA2E-AA16-A0D5-26C92CDB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55" b="4962"/>
          <a:stretch/>
        </p:blipFill>
        <p:spPr>
          <a:xfrm>
            <a:off x="0" y="0"/>
            <a:ext cx="6858000" cy="39893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9EC154-71EF-BE22-EC70-92F964DCE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6" t="3428" b="4952"/>
          <a:stretch/>
        </p:blipFill>
        <p:spPr>
          <a:xfrm>
            <a:off x="0" y="4894851"/>
            <a:ext cx="6858000" cy="39953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EEED53-2E11-551F-8368-523E9C1C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35" y="8984891"/>
            <a:ext cx="810767" cy="81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A0359A-2A55-8DB2-47FC-19FA2A88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35" y="4048548"/>
            <a:ext cx="774191" cy="7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BB212F-DF3D-2F63-F9D3-E4532724A595}"/>
              </a:ext>
            </a:extLst>
          </p:cNvPr>
          <p:cNvSpPr txBox="1"/>
          <p:nvPr/>
        </p:nvSpPr>
        <p:spPr>
          <a:xfrm>
            <a:off x="1403151" y="4288229"/>
            <a:ext cx="431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現場責任者　吉田俊通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への応援はこちらから→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EB3355-F364-FF5C-72F0-D68C02785F12}"/>
              </a:ext>
            </a:extLst>
          </p:cNvPr>
          <p:cNvSpPr txBox="1"/>
          <p:nvPr/>
        </p:nvSpPr>
        <p:spPr>
          <a:xfrm>
            <a:off x="1582687" y="9342333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オイスカ関西　上村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への応援はこちらから→</a:t>
            </a:r>
          </a:p>
        </p:txBody>
      </p:sp>
    </p:spTree>
    <p:extLst>
      <p:ext uri="{BB962C8B-B14F-4D97-AF65-F5344CB8AC3E}">
        <p14:creationId xmlns:p14="http://schemas.microsoft.com/office/powerpoint/2010/main" val="237661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</TotalTime>
  <Words>38</Words>
  <Application>Microsoft Office PowerPoint</Application>
  <PresentationFormat>A4 210 x 297 mm</PresentationFormat>
  <Paragraphs>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HG創英角ﾎﾟｯﾌﾟ体</vt:lpstr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奈々穂 浅野</dc:creator>
  <cp:lastModifiedBy>奈々穂 浅野</cp:lastModifiedBy>
  <cp:revision>3</cp:revision>
  <cp:lastPrinted>2023-11-21T10:10:15Z</cp:lastPrinted>
  <dcterms:created xsi:type="dcterms:W3CDTF">2023-11-21T09:15:04Z</dcterms:created>
  <dcterms:modified xsi:type="dcterms:W3CDTF">2023-11-21T10:11:15Z</dcterms:modified>
</cp:coreProperties>
</file>